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18"/>
  </p:notesMasterIdLst>
  <p:sldIdLst>
    <p:sldId id="256" r:id="rId2"/>
    <p:sldId id="258" r:id="rId3"/>
    <p:sldId id="261" r:id="rId4"/>
    <p:sldId id="267" r:id="rId5"/>
    <p:sldId id="259" r:id="rId6"/>
    <p:sldId id="272" r:id="rId7"/>
    <p:sldId id="262" r:id="rId8"/>
    <p:sldId id="263" r:id="rId9"/>
    <p:sldId id="268" r:id="rId10"/>
    <p:sldId id="269" r:id="rId11"/>
    <p:sldId id="270" r:id="rId12"/>
    <p:sldId id="271" r:id="rId13"/>
    <p:sldId id="257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80B27-2009-48BA-8C2D-B8ED29ED5D1F}" v="73" dt="2018-10-19T12:16:12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1774" autoAdjust="0"/>
  </p:normalViewPr>
  <p:slideViewPr>
    <p:cSldViewPr snapToGrid="0">
      <p:cViewPr varScale="1">
        <p:scale>
          <a:sx n="70" d="100"/>
          <a:sy n="70" d="100"/>
        </p:scale>
        <p:origin x="7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14DFB-B5F8-4F47-B134-F5714F41946B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77394-A0DE-42D5-9ACC-B9DC095FFC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1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Hello,</a:t>
            </a:r>
          </a:p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Louis. </a:t>
            </a:r>
            <a:r>
              <a:rPr lang="fr-FR" dirty="0" err="1"/>
              <a:t>I’m</a:t>
            </a:r>
            <a:r>
              <a:rPr lang="fr-FR" dirty="0"/>
              <a:t> a 5th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student</a:t>
            </a:r>
            <a:r>
              <a:rPr lang="fr-FR" dirty="0"/>
              <a:t> in Computer Science at EPITECH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12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You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86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a simple </a:t>
            </a:r>
            <a:r>
              <a:rPr lang="fr-FR" dirty="0" err="1"/>
              <a:t>project</a:t>
            </a:r>
            <a:r>
              <a:rPr lang="fr-FR" dirty="0"/>
              <a:t> as an </a:t>
            </a:r>
            <a:r>
              <a:rPr lang="fr-FR" dirty="0" err="1"/>
              <a:t>example</a:t>
            </a:r>
            <a:r>
              <a:rPr lang="fr-FR" dirty="0"/>
              <a:t>: a robot arm </a:t>
            </a:r>
            <a:r>
              <a:rPr lang="fr-FR" dirty="0" err="1"/>
              <a:t>that</a:t>
            </a:r>
            <a:r>
              <a:rPr lang="fr-FR" dirty="0"/>
              <a:t> open or close a </a:t>
            </a:r>
            <a:r>
              <a:rPr lang="fr-FR" dirty="0" err="1"/>
              <a:t>door</a:t>
            </a:r>
            <a:r>
              <a:rPr lang="fr-FR" dirty="0"/>
              <a:t>.</a:t>
            </a:r>
          </a:p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HoloTek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open the </a:t>
            </a:r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by </a:t>
            </a:r>
            <a:r>
              <a:rPr lang="fr-FR" dirty="0" err="1"/>
              <a:t>looking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 and by </a:t>
            </a:r>
            <a:r>
              <a:rPr lang="fr-FR" dirty="0" err="1"/>
              <a:t>saying</a:t>
            </a:r>
            <a:r>
              <a:rPr lang="fr-FR" dirty="0"/>
              <a:t> « open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450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All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configurable </a:t>
            </a:r>
            <a:r>
              <a:rPr lang="fr-FR" dirty="0" err="1"/>
              <a:t>using</a:t>
            </a:r>
            <a:r>
              <a:rPr lang="fr-FR" dirty="0"/>
              <a:t> a web interface: </a:t>
            </a:r>
            <a:r>
              <a:rPr lang="fr-FR" dirty="0" err="1"/>
              <a:t>adding</a:t>
            </a:r>
            <a:r>
              <a:rPr lang="fr-FR" dirty="0"/>
              <a:t> new </a:t>
            </a:r>
            <a:r>
              <a:rPr lang="fr-FR" dirty="0" err="1"/>
              <a:t>projects</a:t>
            </a:r>
            <a:r>
              <a:rPr lang="fr-FR" dirty="0"/>
              <a:t>, new descriptions, </a:t>
            </a:r>
            <a:r>
              <a:rPr lang="fr-FR"/>
              <a:t>new actions.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674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application would be released on the HoloLens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modern technologies</a:t>
            </a:r>
          </a:p>
          <a:p>
            <a:r>
              <a:rPr lang="fr-FR" dirty="0"/>
              <a:t>UWP Client HoloLens application: </a:t>
            </a:r>
            <a:r>
              <a:rPr lang="fr-FR" dirty="0" err="1"/>
              <a:t>Dlib</a:t>
            </a:r>
            <a:r>
              <a:rPr lang="fr-FR" dirty="0"/>
              <a:t>, C++, DirectX</a:t>
            </a:r>
          </a:p>
          <a:p>
            <a:r>
              <a:rPr lang="fr-FR" dirty="0"/>
              <a:t>Server and Web interface: </a:t>
            </a:r>
            <a:r>
              <a:rPr lang="fr-FR" dirty="0" err="1"/>
              <a:t>GoLang</a:t>
            </a:r>
            <a:r>
              <a:rPr lang="fr-FR" dirty="0"/>
              <a:t>. Container: Docker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470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aim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do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myself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310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98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main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in DirectX and UWP </a:t>
            </a:r>
            <a:r>
              <a:rPr lang="fr-FR" dirty="0" err="1"/>
              <a:t>development</a:t>
            </a:r>
            <a:r>
              <a:rPr lang="fr-FR" dirty="0"/>
              <a:t>,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usefull</a:t>
            </a:r>
            <a:r>
              <a:rPr lang="fr-FR" dirty="0"/>
              <a:t> at the </a:t>
            </a:r>
            <a:r>
              <a:rPr lang="fr-FR" dirty="0" err="1"/>
              <a:t>same</a:t>
            </a:r>
            <a:r>
              <a:rPr lang="fr-FR" dirty="0"/>
              <a:t> time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, I </a:t>
            </a:r>
            <a:r>
              <a:rPr lang="fr-FR" dirty="0" err="1"/>
              <a:t>aim</a:t>
            </a:r>
            <a:r>
              <a:rPr lang="fr-FR" dirty="0"/>
              <a:t> to </a:t>
            </a:r>
            <a:r>
              <a:rPr lang="fr-FR" dirty="0" err="1"/>
              <a:t>reduce</a:t>
            </a:r>
            <a:r>
              <a:rPr lang="fr-FR" dirty="0"/>
              <a:t> the impact of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77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One for the professors</a:t>
            </a:r>
          </a:p>
          <a:p>
            <a:r>
              <a:rPr lang="en-US" noProof="0" dirty="0"/>
              <a:t>Right now presence of the students at activities is done by NFC using the </a:t>
            </a:r>
            <a:r>
              <a:rPr lang="en-US" noProof="0" dirty="0" err="1"/>
              <a:t>eToken</a:t>
            </a:r>
            <a:r>
              <a:rPr lang="en-US" noProof="0" dirty="0"/>
              <a:t> application.</a:t>
            </a:r>
          </a:p>
          <a:p>
            <a:r>
              <a:rPr lang="en-US" noProof="0" dirty="0"/>
              <a:t>It takes time, and if you’re not paying attention a student can use the NFC card of one of his colleague (an absent one…)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44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One for the students and new comers (JPO)</a:t>
            </a:r>
          </a:p>
          <a:p>
            <a:r>
              <a:rPr lang="en-US" noProof="0" dirty="0"/>
              <a:t>Difficulties to understand what each hub project is, and how to interact with 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24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 </a:t>
            </a:r>
            <a:r>
              <a:rPr lang="en-US" noProof="0" dirty="0" err="1"/>
              <a:t>tacle</a:t>
            </a:r>
            <a:r>
              <a:rPr lang="en-US" noProof="0" dirty="0"/>
              <a:t> this problem I’m </a:t>
            </a:r>
            <a:r>
              <a:rPr lang="en-US" noProof="0" dirty="0" err="1"/>
              <a:t>gonna</a:t>
            </a:r>
            <a:r>
              <a:rPr lang="en-US" noProof="0" dirty="0"/>
              <a:t> use facial and object recognition.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719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Linked</a:t>
            </a:r>
            <a:r>
              <a:rPr lang="fr-FR" dirty="0"/>
              <a:t> to the intranet, the application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school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facial recognition </a:t>
            </a:r>
            <a:r>
              <a:rPr lang="fr-FR" dirty="0" err="1"/>
              <a:t>technology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Multiple actions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possible. </a:t>
            </a:r>
            <a:r>
              <a:rPr lang="fr-FR" dirty="0" err="1"/>
              <a:t>Marking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presence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one of the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6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student</a:t>
            </a:r>
            <a:r>
              <a:rPr lang="fr-FR" dirty="0"/>
              <a:t> informations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one: GPA, city, promotion,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82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 </a:t>
            </a:r>
            <a:r>
              <a:rPr lang="fr-FR" dirty="0" err="1"/>
              <a:t>some</a:t>
            </a:r>
            <a:r>
              <a:rPr lang="fr-FR" dirty="0"/>
              <a:t> fun </a:t>
            </a:r>
            <a:r>
              <a:rPr lang="fr-FR" dirty="0" err="1"/>
              <a:t>stuff</a:t>
            </a:r>
            <a:r>
              <a:rPr lang="fr-FR" dirty="0"/>
              <a:t> like </a:t>
            </a:r>
            <a:r>
              <a:rPr lang="fr-FR" dirty="0" err="1"/>
              <a:t>lying</a:t>
            </a:r>
            <a:r>
              <a:rPr lang="fr-FR" dirty="0"/>
              <a:t> detector and </a:t>
            </a:r>
            <a:r>
              <a:rPr lang="fr-FR" dirty="0" err="1"/>
              <a:t>physical</a:t>
            </a:r>
            <a:r>
              <a:rPr lang="fr-FR" dirty="0"/>
              <a:t> information (</a:t>
            </a:r>
            <a:r>
              <a:rPr lang="fr-FR" dirty="0" err="1"/>
              <a:t>hair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, etc.)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possible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774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case of the HUB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get</a:t>
            </a:r>
            <a:r>
              <a:rPr lang="fr-FR" dirty="0"/>
              <a:t> informations about the </a:t>
            </a:r>
            <a:r>
              <a:rPr lang="fr-FR" dirty="0" err="1"/>
              <a:t>project</a:t>
            </a:r>
            <a:r>
              <a:rPr lang="fr-FR" dirty="0"/>
              <a:t>: </a:t>
            </a:r>
            <a:r>
              <a:rPr lang="fr-FR" dirty="0" err="1"/>
              <a:t>creators</a:t>
            </a:r>
            <a:r>
              <a:rPr lang="fr-FR" dirty="0"/>
              <a:t>, description, </a:t>
            </a:r>
            <a:r>
              <a:rPr lang="fr-FR" dirty="0" err="1"/>
              <a:t>released</a:t>
            </a:r>
            <a:r>
              <a:rPr lang="fr-FR" dirty="0"/>
              <a:t> date,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77394-A0DE-42D5-9ACC-B9DC095FFC5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28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6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96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80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0450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89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248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83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49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78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95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1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26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34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67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23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25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google.com/search?q=DLib&amp;client=firefox-b-1-ab&amp;tbm=isch&amp;source=iu&amp;ictx=1&amp;fir=TfxpUaUrFNmUXM:,uQR2-OK97drBmM,_&amp;usg=AI4_-kRSO6UUdk0Jz9J9BTqcl6Qmp2-Rrw&amp;sa=X&amp;ved=2ahUKEwibgPuZgfLdAhUPrxoKHepnB1YQ_h0wGXoECAIQCw#imgrc=TfxpUaUrFNmUXM:" TargetMode="External"/><Relationship Id="rId7" Type="http://schemas.openxmlformats.org/officeDocument/2006/relationships/hyperlink" Target="https://www.google.com/imgres?imgurl=https://upload.wikimedia.org/wikipedia/commons/thumb/7/7f/Microsoft-DirectX-Logo-wordmark.svg/250px-Microsoft-DirectX-Logo-wordmark.svg.png&amp;imgrefurl=https://en.wikipedia.org/wiki/DirectX&amp;h=103&amp;w=250&amp;tbnid=s4_URi043ZyWbM:&amp;q=directX&amp;tbnh=82&amp;tbnw=200&amp;usg=AI4_-kR_cjHb97vjMw-02JHb8g8ur8pHmA&amp;vet=1&amp;docid=TtLenPaiGLZ_WM&amp;itg=1&amp;client=firefox-b-1-ab&amp;sa=X&amp;ved=2ahUKEwiC9qekgfLdAhUMRBoKHaMqAlMQ_B0wFHoECAkQC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www.google.com/imgres?imgurl=https://upload.wikimedia.org/wikipedia/commons/thumb/1/18/ISO_C%2B%2B_Logo.svg/1200px-ISO_C%2B%2B_Logo.svg.png&amp;imgrefurl=https://en.wikipedia.org/wiki/C%2B%2B&amp;h=1349&amp;w=1200&amp;tbnid=dStXEntGr-_3kM:&amp;q=C%2B%2B&amp;tbnh=186&amp;tbnw=165&amp;usg=AI4_-kSkro2wP4LirCX7euaVCC17P-p1RQ&amp;vet=1&amp;docid=bnoQF5njVnaw-M&amp;itg=1&amp;client=firefox-b-1-ab&amp;sa=X&amp;ved=2ahUKEwiak-6fgfLdAhVSUhoKHfNaCugQ_B0wG3oECAkQCQ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7066" y="2891096"/>
            <a:ext cx="7766936" cy="1646302"/>
          </a:xfrm>
        </p:spPr>
        <p:txBody>
          <a:bodyPr/>
          <a:lstStyle/>
          <a:p>
            <a:r>
              <a:rPr lang="de-DE" dirty="0"/>
              <a:t>Free Project - </a:t>
            </a:r>
            <a:r>
              <a:rPr lang="de-DE" dirty="0" err="1"/>
              <a:t>HoloTek</a:t>
            </a:r>
            <a:endParaRPr lang="de-D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07066" y="4537395"/>
            <a:ext cx="7766936" cy="1096899"/>
          </a:xfrm>
        </p:spPr>
        <p:txBody>
          <a:bodyPr/>
          <a:lstStyle/>
          <a:p>
            <a:r>
              <a:rPr lang="de-DE" dirty="0"/>
              <a:t>Louis VENTRE – {EPITECH.} 2019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CAB199-634F-43C4-A2E3-8B789FECE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02" y="698077"/>
            <a:ext cx="5287465" cy="19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Interactions</a:t>
            </a:r>
          </a:p>
        </p:txBody>
      </p:sp>
      <p:pic>
        <p:nvPicPr>
          <p:cNvPr id="4" name="Image 3" descr="Une image contenant objet, flou&#10;&#10;Description générée avec un niveau de confiance élevé">
            <a:extLst>
              <a:ext uri="{FF2B5EF4-FFF2-40B4-BE49-F238E27FC236}">
                <a16:creationId xmlns:a16="http://schemas.microsoft.com/office/drawing/2014/main" id="{4AF2E70F-9A50-455D-BDD3-57CB405EC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0" r="2" b="26879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582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Example: Door project</a:t>
            </a:r>
          </a:p>
        </p:txBody>
      </p:sp>
      <p:pic>
        <p:nvPicPr>
          <p:cNvPr id="5" name="Image 4" descr="Une image contenant porte, bâtiment, extérieur, rideau&#10;&#10;Description générée avec un niveau de confiance élevé">
            <a:extLst>
              <a:ext uri="{FF2B5EF4-FFF2-40B4-BE49-F238E27FC236}">
                <a16:creationId xmlns:a16="http://schemas.microsoft.com/office/drawing/2014/main" id="{9AA301E2-45CE-4806-A4B3-9FB36ADD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4" r="2" b="13794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88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1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Web interface</a:t>
            </a:r>
            <a:endParaRPr lang="en-US" sz="4800" dirty="0"/>
          </a:p>
        </p:txBody>
      </p:sp>
      <p:pic>
        <p:nvPicPr>
          <p:cNvPr id="4" name="Image 3" descr="Une image contenant intérieur, clavier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9547A20E-970A-4D77-B22B-3F9DA47E7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9" r="2" b="17780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230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Mixed Reality</a:t>
            </a:r>
          </a:p>
        </p:txBody>
      </p:sp>
      <p:pic>
        <p:nvPicPr>
          <p:cNvPr id="7" name="Image 6" descr="Une image contenant personne, intérieur, homme, mur&#10;&#10;Description générée avec un niveau de confiance très élevé">
            <a:extLst>
              <a:ext uri="{FF2B5EF4-FFF2-40B4-BE49-F238E27FC236}">
                <a16:creationId xmlns:a16="http://schemas.microsoft.com/office/drawing/2014/main" id="{65AB19A4-C650-4C73-9306-36600254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7" r="2" b="2494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68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294" y="4485713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Technologies</a:t>
            </a:r>
          </a:p>
        </p:txBody>
      </p:sp>
      <p:pic>
        <p:nvPicPr>
          <p:cNvPr id="1028" name="Picture 4" descr="Image result for DLib">
            <a:hlinkClick r:id="rId3"/>
            <a:extLst>
              <a:ext uri="{FF2B5EF4-FFF2-40B4-BE49-F238E27FC236}">
                <a16:creationId xmlns:a16="http://schemas.microsoft.com/office/drawing/2014/main" id="{606BCAEE-4927-4415-9432-5AAA2FCA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62" y="373933"/>
            <a:ext cx="1873836" cy="133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++">
            <a:hlinkClick r:id="rId5"/>
            <a:extLst>
              <a:ext uri="{FF2B5EF4-FFF2-40B4-BE49-F238E27FC236}">
                <a16:creationId xmlns:a16="http://schemas.microsoft.com/office/drawing/2014/main" id="{CF1AC4D6-4ABA-47D1-B1E9-25B52980F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933" y="846941"/>
            <a:ext cx="15716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irectX">
            <a:hlinkClick r:id="rId7"/>
            <a:extLst>
              <a:ext uri="{FF2B5EF4-FFF2-40B4-BE49-F238E27FC236}">
                <a16:creationId xmlns:a16="http://schemas.microsoft.com/office/drawing/2014/main" id="{EC2945A4-629C-456D-9046-F0729165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06" y="2429823"/>
            <a:ext cx="3254627" cy="13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BA49FF7A-6572-488D-9F8E-8D67CC7C46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53" y="3340084"/>
            <a:ext cx="4217272" cy="16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From a blank page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EC88BA-1E38-4DDB-B579-AF46DFA1C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4189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59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 ?</a:t>
            </a:r>
          </a:p>
        </p:txBody>
      </p:sp>
      <p:pic>
        <p:nvPicPr>
          <p:cNvPr id="7" name="Image 6" descr="Une image contenant extérieur, ciel, signe, jaune&#10;&#10;Description générée avec un niveau de confiance très élevé">
            <a:extLst>
              <a:ext uri="{FF2B5EF4-FFF2-40B4-BE49-F238E27FC236}">
                <a16:creationId xmlns:a16="http://schemas.microsoft.com/office/drawing/2014/main" id="{A9AEA70A-BAED-45E5-97A5-C4BE9045C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5" r="2" b="22028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005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9D5EAE3-4B62-4E63-8E5F-FCF1D036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Idea</a:t>
            </a:r>
          </a:p>
        </p:txBody>
      </p:sp>
      <p:pic>
        <p:nvPicPr>
          <p:cNvPr id="53" name="Image 52" descr="Une image contenant ciel, lumière, assis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9ACDE858-D86D-4ABE-B91A-CBD351B2D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95" r="2" b="7294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31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9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Student’s activities</a:t>
            </a:r>
          </a:p>
        </p:txBody>
      </p:sp>
      <p:pic>
        <p:nvPicPr>
          <p:cNvPr id="6" name="Image 5" descr="Une image contenant intérieur, plafond, mur, pièce&#10;&#10;Description générée avec un niveau de confiance très élevé">
            <a:extLst>
              <a:ext uri="{FF2B5EF4-FFF2-40B4-BE49-F238E27FC236}">
                <a16:creationId xmlns:a16="http://schemas.microsoft.com/office/drawing/2014/main" id="{B41D70EA-5F69-4C6E-845A-1D63D92AA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3" r="2" b="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176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Hub projects</a:t>
            </a:r>
          </a:p>
        </p:txBody>
      </p:sp>
      <p:pic>
        <p:nvPicPr>
          <p:cNvPr id="4" name="Image 3" descr="Une image contenant intérieur, vieux, assis, camion&#10;&#10;Description générée avec un niveau de confiance élevé">
            <a:extLst>
              <a:ext uri="{FF2B5EF4-FFF2-40B4-BE49-F238E27FC236}">
                <a16:creationId xmlns:a16="http://schemas.microsoft.com/office/drawing/2014/main" id="{C0D62B88-A238-4662-96D0-A4025935A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 r="2" b="20637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573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Object / Facial recognition</a:t>
            </a:r>
          </a:p>
        </p:txBody>
      </p:sp>
      <p:pic>
        <p:nvPicPr>
          <p:cNvPr id="8" name="Image 7" descr="Une image contenant verres, personne&#10;&#10;Description générée avec un niveau de confiance élevé">
            <a:extLst>
              <a:ext uri="{FF2B5EF4-FFF2-40B4-BE49-F238E27FC236}">
                <a16:creationId xmlns:a16="http://schemas.microsoft.com/office/drawing/2014/main" id="{FA2BE3D5-FD19-4D50-9F3F-6E9F591FF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5" r="2" b="3620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642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Presence of students</a:t>
            </a:r>
          </a:p>
        </p:txBody>
      </p:sp>
      <p:pic>
        <p:nvPicPr>
          <p:cNvPr id="8" name="Image 7" descr="Une image contenant verres, personne&#10;&#10;Description générée avec un niveau de confiance élevé">
            <a:extLst>
              <a:ext uri="{FF2B5EF4-FFF2-40B4-BE49-F238E27FC236}">
                <a16:creationId xmlns:a16="http://schemas.microsoft.com/office/drawing/2014/main" id="{FA2BE3D5-FD19-4D50-9F3F-6E9F591FF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5" r="2" b="3620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658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Student’s information</a:t>
            </a:r>
          </a:p>
        </p:txBody>
      </p:sp>
      <p:pic>
        <p:nvPicPr>
          <p:cNvPr id="4" name="Image 3" descr="Une image contenant intérieur, mur&#10;&#10;Description générée avec un niveau de confiance très élevé">
            <a:extLst>
              <a:ext uri="{FF2B5EF4-FFF2-40B4-BE49-F238E27FC236}">
                <a16:creationId xmlns:a16="http://schemas.microsoft.com/office/drawing/2014/main" id="{E8ABE0BF-D327-4B77-9732-B9FAFFA1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8" r="2" b="5871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918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Fun stuff</a:t>
            </a:r>
          </a:p>
        </p:txBody>
      </p:sp>
      <p:pic>
        <p:nvPicPr>
          <p:cNvPr id="7" name="Image 6" descr="Une image contenant intérieur&#10;&#10;Description générée avec un niveau de confiance élevé">
            <a:extLst>
              <a:ext uri="{FF2B5EF4-FFF2-40B4-BE49-F238E27FC236}">
                <a16:creationId xmlns:a16="http://schemas.microsoft.com/office/drawing/2014/main" id="{271DB047-EFDC-4D2E-BC94-DD827D541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7" r="2" b="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621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107BBE6-64B2-469E-82E4-0C93506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Project’s information</a:t>
            </a:r>
          </a:p>
        </p:txBody>
      </p:sp>
      <p:pic>
        <p:nvPicPr>
          <p:cNvPr id="16" name="Image 15" descr="Une image contenant intérieur, mur&#10;&#10;Description générée avec un niveau de confiance très élevé">
            <a:extLst>
              <a:ext uri="{FF2B5EF4-FFF2-40B4-BE49-F238E27FC236}">
                <a16:creationId xmlns:a16="http://schemas.microsoft.com/office/drawing/2014/main" id="{A865611A-CD7E-44EF-90D7-E7500907B7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7" r="2" b="5872"/>
          <a:stretch/>
        </p:blipFill>
        <p:spPr>
          <a:xfrm>
            <a:off x="677334" y="468621"/>
            <a:ext cx="8274669" cy="3635025"/>
          </a:xfrm>
          <a:custGeom>
            <a:avLst/>
            <a:gdLst>
              <a:gd name="connsiteX0" fmla="*/ 540554 w 8274669"/>
              <a:gd name="connsiteY0" fmla="*/ 0 h 3635025"/>
              <a:gd name="connsiteX1" fmla="*/ 8274669 w 8274669"/>
              <a:gd name="connsiteY1" fmla="*/ 0 h 3635025"/>
              <a:gd name="connsiteX2" fmla="*/ 8274669 w 8274669"/>
              <a:gd name="connsiteY2" fmla="*/ 3635025 h 3635025"/>
              <a:gd name="connsiteX3" fmla="*/ 0 w 8274669"/>
              <a:gd name="connsiteY3" fmla="*/ 3635025 h 36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93835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8DBF50-E4BF-49C6-9D10-238A7274E933}">
  <we:reference id="wa104178141" version="3.10.0.124" store="fr-FR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398</Words>
  <Application>Microsoft Office PowerPoint</Application>
  <PresentationFormat>Grand écran</PresentationFormat>
  <Paragraphs>56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Facette</vt:lpstr>
      <vt:lpstr>Free Project - HoloTek</vt:lpstr>
      <vt:lpstr>The Idea</vt:lpstr>
      <vt:lpstr>Student’s activities</vt:lpstr>
      <vt:lpstr>Hub projects</vt:lpstr>
      <vt:lpstr>Object / Facial recognition</vt:lpstr>
      <vt:lpstr>Presence of students</vt:lpstr>
      <vt:lpstr>Student’s information</vt:lpstr>
      <vt:lpstr>Fun stuff</vt:lpstr>
      <vt:lpstr>Project’s information</vt:lpstr>
      <vt:lpstr>Interactions</vt:lpstr>
      <vt:lpstr>Example: Door project</vt:lpstr>
      <vt:lpstr>Web interface</vt:lpstr>
      <vt:lpstr>Mixed Reality</vt:lpstr>
      <vt:lpstr>Technologies</vt:lpstr>
      <vt:lpstr>From a blank page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Project - HoloTek</dc:title>
  <dc:creator>Louis Ventre</dc:creator>
  <cp:lastModifiedBy>Louis Ventre</cp:lastModifiedBy>
  <cp:revision>2</cp:revision>
  <dcterms:created xsi:type="dcterms:W3CDTF">2018-10-06T14:59:45Z</dcterms:created>
  <dcterms:modified xsi:type="dcterms:W3CDTF">2018-10-19T12:18:08Z</dcterms:modified>
</cp:coreProperties>
</file>